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5119350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29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9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09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8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6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12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12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4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66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07/04/2025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95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" y="1511"/>
            <a:ext cx="15114656" cy="1068908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889447" y="2536422"/>
            <a:ext cx="5780701" cy="14814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600"/>
              </a:lnSpc>
            </a:pP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4000" spc="-150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4000" spc="-150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8918476" y="4661997"/>
            <a:ext cx="588609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>
              <a:lnSpc>
                <a:spcPts val="3500"/>
              </a:lnSpc>
            </a:pP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2400" kern="400" spc="-50" dirty="0" err="1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2400" kern="400" spc="-50" dirty="0"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878996" y="5017052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865744" y="610804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XXX.000 €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865744" y="7175538"/>
            <a:ext cx="2425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spc="-150" dirty="0"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dirty="0">
                <a:latin typeface="Open Sans" pitchFamily="2" charset="0"/>
                <a:ea typeface="Open Sans" pitchFamily="2" charset="0"/>
                <a:cs typeface="Open Sans" pitchFamily="2" charset="0"/>
              </a:rPr>
              <a:t> 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5416542" cy="1057910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 flipH="1">
            <a:off x="11560028" y="9110444"/>
            <a:ext cx="3096866" cy="80496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 flipH="1">
            <a:off x="6004200" y="2573413"/>
            <a:ext cx="1396036" cy="1395332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 flipH="1">
            <a:off x="8998972" y="2573413"/>
            <a:ext cx="5657923" cy="1389107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 flipH="1">
            <a:off x="9012226" y="4788451"/>
            <a:ext cx="5657923" cy="3783406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014545" y="2739828"/>
            <a:ext cx="1495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1600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tener    (ver plantilla de ejemplo)</a:t>
            </a:r>
          </a:p>
          <a:p>
            <a:endParaRPr lang="es-ES" sz="16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42544" y="2737051"/>
            <a:ext cx="282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r>
              <a:rPr lang="es-ES" i="1" dirty="0">
                <a:solidFill>
                  <a:schemeClr val="accent5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</a:p>
        </p:txBody>
      </p:sp>
      <p:pic>
        <p:nvPicPr>
          <p:cNvPr id="4" name="Imagen 3" descr="Texto&#10;&#10;El contenido generado por IA puede ser incorrecto.">
            <a:extLst>
              <a:ext uri="{FF2B5EF4-FFF2-40B4-BE49-F238E27FC236}">
                <a16:creationId xmlns:a16="http://schemas.microsoft.com/office/drawing/2014/main" id="{A662DECD-D987-6CC3-DB39-25567C991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402" y="8836699"/>
            <a:ext cx="3329846" cy="135755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BF2A7F-7EE4-72C7-9FC5-A5A8F86A56AF}"/>
              </a:ext>
            </a:extLst>
          </p:cNvPr>
          <p:cNvSpPr txBox="1"/>
          <p:nvPr/>
        </p:nvSpPr>
        <p:spPr>
          <a:xfrm>
            <a:off x="5682380" y="8719930"/>
            <a:ext cx="3329846" cy="119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000" spc="-150" dirty="0">
              <a:solidFill>
                <a:srgbClr val="1E3485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71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Tema de Office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SGPE JCY</dc:creator>
  <cp:lastModifiedBy>David Díaz Jiménez - IDEPA</cp:lastModifiedBy>
  <cp:revision>32</cp:revision>
  <cp:lastPrinted>2023-10-18T08:03:13Z</cp:lastPrinted>
  <dcterms:created xsi:type="dcterms:W3CDTF">2023-10-10T14:27:13Z</dcterms:created>
  <dcterms:modified xsi:type="dcterms:W3CDTF">2025-04-07T08:42:07Z</dcterms:modified>
</cp:coreProperties>
</file>